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30912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spc="-122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Node.js와 클라우드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386143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JavaScript 실행 환경으로, 클라우드 컴퓨팅 기술과 시너지를 발휘하며 다양한 애플리케이션 개발에 활용되고 있습니다. 이 섹션에서는 Node.js와 클라우드의 관계, 주요 특징 및 활용 사례를 살펴보겠습니다.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29756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305187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279708"/>
            <a:ext cx="181725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작성자: 근석 이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412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개요와 특징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7347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317373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JavaScript 런타임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56901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브라우저 밖에서 JavaScript를 실행할 수 있는 오픈소스 런타임 환경입니다.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7347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443" y="317373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6901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비동기 I/O 모델을 사용하여 높은 처리량과 확장성을 제공합니다.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22660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2509" y="532685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이vent 기반 아키텍처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72214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이벤트 기반 프로그래밍 모델을 사용하여 실시간 애플리케이션 개발에 적합합니다.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3525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이점 및 활용 사례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웹 애플리케이션 개발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확장성 높은 실시간 웹 애플리케이션 개발에 널리 사용됩니다.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API 및 마이크로서비스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RESTful API와 마이크로서비스 아키텍처 구축에 적합합니다.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실시간 애플리케이션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채팅, 실시간 분석, IoT 등 실시간 데이터 처리에 Node.js가 널리 사용됩니다.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2516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클라우드 컴퓨팅의 이해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88156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635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온-디맨드 자원 제공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130629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클라우드 컴퓨팅은 필요에 따라 컴퓨팅 자원을 신속하게 확보할 수 있습니다.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388156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635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비용 효율성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130629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초기 투자 없이 필요한 만큼의 리소스를 사용하고 지불할 수 있습니다.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765953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508427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사용량 증가에 따라 자원을 손쉽게 확장할 수 있어 확장성이 뛰어납니다.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4765953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4993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안정성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4993" y="5508427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클라우드 제공업체가 인프라를 관리하므로 높은 가용성과 복원력을 보장합니다.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141" y="947976"/>
            <a:ext cx="7266146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spc="-83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Node.js와 클라우드의 시너지 효과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92133" y="1943576"/>
            <a:ext cx="30480" cy="5337929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829127" y="2432685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355140" y="2195751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8256" y="2289691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40504" y="2167771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신속한 배포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504" y="2631996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Node.js의 빠른 설치 및 배포 특성과 클라우드의 DevOps 기능이 시너지를 발휘합니다.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9127" y="4286726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6355140" y="4049792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8256" y="4143732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40504" y="4021812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확장성 향상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40504" y="4486037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클라우드의 자동 스케일링 기능과 Node.js의 높은 처리량이 시너지를 냅니다.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9127" y="6140768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A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5140" y="5903833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8256" y="5997773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5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40504" y="5875853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비용 절감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840504" y="6340078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Node.js의 경량성과 클라우드의 비용 효율성이 결합되어 운영 비용을 절감합니다.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spc="-83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Node.js를 활용한 클라우드 애플리케이션 개발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05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설계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0517" y="2946202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클라우드 아키텍처 설계와 Node.js 기반 애플리케이션 구조 설계가 필요합니다.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0517" y="426886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개발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05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Node.js를 이용하여 애플리케이션의 핵심 기능을 개발하고 클라우드 서비스와 통합합니다.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05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배포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305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자동화된 CI/CD 파이프라인을 통해 클라우드 환경에 Node.js 애플리케이션을 배포합니다.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548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클라우드 인프라에서의 Node.js 배포 및 관리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621875"/>
            <a:ext cx="7468553" cy="4752737"/>
          </a:xfrm>
          <a:prstGeom prst="roundRect">
            <a:avLst>
              <a:gd name="adj" fmla="val 21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2629495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2780705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컨테이너 배포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2780705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 애플리케이션을 Docker 컨테이너에 배포하여 일관성 있는 환경을 제공합니다.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4080986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423219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자동 스케일링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4232196"/>
            <a:ext cx="32442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클라우드의 자동 스케일링 기능을 활용하여 트래픽 변화에 따라 리소스를 탄력적으로 조절합니다.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5532477"/>
            <a:ext cx="7453312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568368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모니터링 및 로깅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5683687"/>
            <a:ext cx="324421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클라우드 플랫폼의 모니터링 및 로깅 기능을 활용하여 Node.js 애플리케이션의 상태를 실시간으로 파악합니다.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642" y="684133"/>
            <a:ext cx="5053132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spc="-80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향후 전망 및 결론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42" y="1637824"/>
            <a:ext cx="536853" cy="5368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642" y="2389346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지속적 성장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1642" y="2833926"/>
            <a:ext cx="764071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Node.js와 클라우드 컴퓨팅의 활용은 앞으로도 지속적으로 증가할 것으로 예상됩니다.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2" y="3821787"/>
            <a:ext cx="536853" cy="5368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642" y="4573310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혁신적 발전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1642" y="5017889"/>
            <a:ext cx="764071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두 기술의 결합을 통해 새로운 형태의 애플리케이션 및 서비스가 창출될 것입니다.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2" y="6005751"/>
            <a:ext cx="536853" cy="5368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642" y="6757273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협력 강화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1642" y="7201853"/>
            <a:ext cx="764071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Node.js와 클라우드 생태계의 상호작용이 더욱 활발해질 것으로 기대됩니다.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2024-11-04T13:42:44Z</dcterms:created>
  <dcterms:modified xsi:type="dcterms:W3CDTF">2024-11-04T13:42:44Z</dcterms:modified>
</cp:coreProperties>
</file>